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3" r:id="rId3"/>
    <p:sldId id="265" r:id="rId4"/>
    <p:sldId id="266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91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4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17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0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12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62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1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4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83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6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422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41416D-75FB-4423-993E-5EE728122AA1}" type="datetimeFigureOut">
              <a:rPr lang="ru-RU" smtClean="0"/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C14468B-4CB1-4783-B5E1-213BB2EB71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350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3671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Открытый урок-путешествие </a:t>
            </a:r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3600" dirty="0" smtClean="0"/>
              <a:t>«</a:t>
            </a:r>
            <a:r>
              <a:rPr lang="ru-RU" sz="3600" dirty="0"/>
              <a:t>Посредине странствия земного</a:t>
            </a:r>
            <a:r>
              <a:rPr lang="ru-RU" sz="3600" dirty="0" smtClean="0"/>
              <a:t>»…</a:t>
            </a:r>
            <a:endParaRPr lang="en-US" sz="3600" dirty="0" smtClean="0"/>
          </a:p>
          <a:p>
            <a:endParaRPr lang="ru-RU" sz="3600" dirty="0"/>
          </a:p>
          <a:p>
            <a:r>
              <a:rPr lang="ru-RU" sz="2400" b="1" dirty="0"/>
              <a:t>Судьба </a:t>
            </a:r>
            <a:r>
              <a:rPr lang="ru-RU" sz="2400" b="1" dirty="0" err="1"/>
              <a:t>Н.Гумилева</a:t>
            </a:r>
            <a:r>
              <a:rPr lang="ru-RU" sz="2400" b="1" dirty="0"/>
              <a:t> среди судеб поэтов ХХ века. Судьба поэта – судьба России?...</a:t>
            </a:r>
          </a:p>
          <a:p>
            <a:r>
              <a:rPr lang="ru-RU" sz="2400" b="1" dirty="0"/>
              <a:t>&lt;</a:t>
            </a:r>
            <a:r>
              <a:rPr lang="ru-RU" sz="2400" b="1" dirty="0" err="1"/>
              <a:t>А.Ахматова</a:t>
            </a:r>
            <a:r>
              <a:rPr lang="ru-RU" sz="2400" b="1" dirty="0"/>
              <a:t>: «А ведь он был пророком…»&gt;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1840" y="5085184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Пономарева А.В. </a:t>
            </a:r>
          </a:p>
          <a:p>
            <a:r>
              <a:rPr lang="ru-RU" dirty="0" smtClean="0"/>
              <a:t>Учитель русского языка и литературы ГБОУ школы № 153 Фрунзенского района г. С.-Петербурга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8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690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76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21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1484784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«Рожденные в года  глухие</a:t>
            </a:r>
          </a:p>
          <a:p>
            <a:r>
              <a:rPr lang="ru-RU" sz="2400" b="1" dirty="0"/>
              <a:t>Пути не помнят своего</a:t>
            </a:r>
          </a:p>
          <a:p>
            <a:r>
              <a:rPr lang="ru-RU" sz="2400" b="1" dirty="0"/>
              <a:t>Мы дети страшных лет России –</a:t>
            </a:r>
          </a:p>
          <a:p>
            <a:r>
              <a:rPr lang="ru-RU" sz="2400" b="1" dirty="0"/>
              <a:t>Забыть не в силах ничего.</a:t>
            </a:r>
          </a:p>
          <a:p>
            <a:r>
              <a:rPr lang="ru-RU" sz="2400" b="1" dirty="0"/>
              <a:t>Испепеляющие годы!</a:t>
            </a:r>
          </a:p>
          <a:p>
            <a:r>
              <a:rPr lang="ru-RU" sz="2400" b="1" dirty="0"/>
              <a:t>Безумья ли в вас, надежды ль весть?</a:t>
            </a:r>
          </a:p>
          <a:p>
            <a:r>
              <a:rPr lang="ru-RU" sz="2400" b="1" dirty="0"/>
              <a:t>От дней войны, от дней свободы – </a:t>
            </a:r>
          </a:p>
          <a:p>
            <a:r>
              <a:rPr lang="ru-RU" sz="2400" b="1" dirty="0"/>
              <a:t>Кровавый </a:t>
            </a:r>
            <a:r>
              <a:rPr lang="ru-RU" sz="2400" b="1" dirty="0" err="1"/>
              <a:t>отствет</a:t>
            </a:r>
            <a:r>
              <a:rPr lang="ru-RU" sz="2400" b="1" dirty="0"/>
              <a:t> в лицах есть».</a:t>
            </a:r>
          </a:p>
          <a:p>
            <a:r>
              <a:rPr lang="ru-RU" sz="2400" b="1" dirty="0"/>
              <a:t>                                              </a:t>
            </a:r>
            <a:r>
              <a:rPr lang="ru-RU" sz="2400" b="1" dirty="0" err="1"/>
              <a:t>А.Блок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28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xn----8sbbeo9axlhuc.xn--p1ai/assets/images/news/Poeh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858000" cy="51435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0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0466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приглашаем вас в путешествие в заблудившемся трамвае сквозь время и пространство…</a:t>
            </a:r>
            <a:endParaRPr lang="ru-RU" sz="3200" b="1" dirty="0"/>
          </a:p>
        </p:txBody>
      </p:sp>
      <p:pic>
        <p:nvPicPr>
          <p:cNvPr id="3074" name="Picture 2" descr="http://diddlybop.ru/wp-content/uploads/2013/04/piter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494971" cy="2496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vivas.ru/img/topic/19936/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53316"/>
            <a:ext cx="3686436" cy="27720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4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bigpicture.ru/wp-content/uploads/2013/02/sbppubtransp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59772" cy="65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373216"/>
            <a:ext cx="8759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…Я в трамвае, едущем с Невского по Садовой. </a:t>
            </a:r>
            <a:endParaRPr lang="ru-RU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8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404664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Зима. Петербург. 1918 г. Снег.</a:t>
            </a:r>
            <a:endParaRPr lang="ru-RU" sz="2800" b="1" i="1" dirty="0"/>
          </a:p>
        </p:txBody>
      </p:sp>
      <p:pic>
        <p:nvPicPr>
          <p:cNvPr id="4098" name="Picture 2" descr="http://www.etoretro.ru/data/media/20/13541755169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392" y="1159257"/>
            <a:ext cx="5005228" cy="52867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8071" y="1159257"/>
            <a:ext cx="1080120" cy="576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97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laycast.ru/uploads/2013/02/06/45950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4010033" cy="53092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74316"/>
            <a:ext cx="4320480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Нежный призрак,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Рыцарь без укоризны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Кем ты призван в мою молодую жизнь?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мгле сизой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Стоишь ризой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Снеговой одет.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не ветер гонит меня по городу.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Ох, уж третий вечер я чую ворога.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Голубоглазый – меня сглазил снеговой певец.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Милый призрак! Я знаю, что все мне снится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Сделай милость: Аминь, аминь, рассыпься. Аминь.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3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liveinternet.ru/images/attach/c/8/125/574/125574964_IMG_2406_filtered_retarget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845465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6016" y="188640"/>
            <a:ext cx="4176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истории: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все расселятся в раю и в аду, Земля итогами подведена будет – помните: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1918 г. из Петрограда исчезли красивы люди!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7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hoto.tramvaj.ru/images/kemeri/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5727"/>
            <a:ext cx="8784976" cy="556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06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97</TotalTime>
  <Words>231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Garamond</vt:lpstr>
      <vt:lpstr>Times New Roman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Физика</cp:lastModifiedBy>
  <cp:revision>9</cp:revision>
  <dcterms:created xsi:type="dcterms:W3CDTF">2014-10-03T15:33:13Z</dcterms:created>
  <dcterms:modified xsi:type="dcterms:W3CDTF">2016-09-30T12:55:47Z</dcterms:modified>
</cp:coreProperties>
</file>